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2" autoAdjust="0"/>
    <p:restoredTop sz="94660"/>
  </p:normalViewPr>
  <p:slideViewPr>
    <p:cSldViewPr snapToGrid="0">
      <p:cViewPr varScale="1">
        <p:scale>
          <a:sx n="43" d="100"/>
          <a:sy n="43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28013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132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3675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6784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574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4490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5844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7123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41602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352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159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A2D5F-13A8-4BCF-BC5D-A179977645D6}" type="datetimeFigureOut">
              <a:rPr lang="es-CO" smtClean="0"/>
              <a:t>29/10/2019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E51BA-82F2-4B86-ADCD-985FABFDEF2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4447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676293" y="521901"/>
            <a:ext cx="72482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4400" dirty="0" smtClean="0">
                <a:latin typeface="Algerian" panose="04020705040A02060702" pitchFamily="82" charset="0"/>
                <a:cs typeface="Arial" panose="020B0604020202020204" pitchFamily="34" charset="0"/>
              </a:rPr>
              <a:t> </a:t>
            </a:r>
            <a:r>
              <a:rPr lang="es-CO" sz="4400" dirty="0" err="1" smtClean="0">
                <a:solidFill>
                  <a:srgbClr val="00206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gaming</a:t>
            </a:r>
            <a:r>
              <a:rPr lang="es-CO" sz="4400" dirty="0" smtClean="0">
                <a:solidFill>
                  <a:srgbClr val="00206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 te invita a participar en nuestro concurso  de disfraces</a:t>
            </a:r>
            <a:endParaRPr lang="es-CO" sz="3600" dirty="0">
              <a:solidFill>
                <a:srgbClr val="002060"/>
              </a:solidFill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4549" r="10819"/>
          <a:stretch/>
        </p:blipFill>
        <p:spPr>
          <a:xfrm>
            <a:off x="267629" y="321178"/>
            <a:ext cx="2007220" cy="193357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6049" y="4906537"/>
            <a:ext cx="4928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requisitos</a:t>
            </a:r>
          </a:p>
          <a:p>
            <a:r>
              <a:rPr lang="es-MX" sz="3200" dirty="0" err="1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Disfrases</a:t>
            </a:r>
            <a:r>
              <a:rPr lang="es-MX" sz="3200" dirty="0" smtClean="0">
                <a:solidFill>
                  <a:srgbClr val="C00000"/>
                </a:solidFill>
                <a:latin typeface="Berlin Sans FB Demi" panose="020E0802020502020306" pitchFamily="34" charset="0"/>
              </a:rPr>
              <a:t> en temática de películas o videojuegos </a:t>
            </a:r>
            <a:endParaRPr lang="es-MX" sz="3200" dirty="0">
              <a:solidFill>
                <a:srgbClr val="C0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676293" y="3100040"/>
            <a:ext cx="62223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dirty="0" smtClean="0">
                <a:latin typeface="Berlin Sans FB Demi" panose="020E0802020502020306" pitchFamily="34" charset="0"/>
              </a:rPr>
              <a:t>Participa con tu gran disfraz y recibirás </a:t>
            </a:r>
            <a:r>
              <a:rPr lang="es-CO" sz="4800" dirty="0" smtClean="0">
                <a:latin typeface="Berlin Sans FB Demi" panose="020E0802020502020306" pitchFamily="34" charset="0"/>
              </a:rPr>
              <a:t>premio</a:t>
            </a:r>
            <a:endParaRPr lang="es-CO" sz="4800" dirty="0">
              <a:latin typeface="Berlin Sans FB Demi" panose="020E0802020502020306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4585" y="521901"/>
            <a:ext cx="1914525" cy="23907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0284" y="422376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70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0567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27</Words>
  <Application>Microsoft Office PowerPoint</Application>
  <PresentationFormat>Panorámica</PresentationFormat>
  <Paragraphs>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Algerian</vt:lpstr>
      <vt:lpstr>Arial</vt:lpstr>
      <vt:lpstr>Berlin Sans FB Demi</vt:lpstr>
      <vt:lpstr>Calibri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KENNY ANGEL MARTINEZ</dc:creator>
  <cp:lastModifiedBy>KENNY ANGEL MARTINEZ</cp:lastModifiedBy>
  <cp:revision>3</cp:revision>
  <dcterms:created xsi:type="dcterms:W3CDTF">2019-10-29T09:57:53Z</dcterms:created>
  <dcterms:modified xsi:type="dcterms:W3CDTF">2019-10-29T10:20:17Z</dcterms:modified>
</cp:coreProperties>
</file>